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D1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81456" autoAdjust="0"/>
  </p:normalViewPr>
  <p:slideViewPr>
    <p:cSldViewPr snapToGrid="0">
      <p:cViewPr varScale="1">
        <p:scale>
          <a:sx n="73" d="100"/>
          <a:sy n="73" d="100"/>
        </p:scale>
        <p:origin x="11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915BF-A2DE-45EA-8494-BD91BF705726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94B86-35EC-444D-B6AB-AE1990918AB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65316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94B86-35EC-444D-B6AB-AE1990918AB2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94213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94B86-35EC-444D-B6AB-AE1990918AB2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70989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94B86-35EC-444D-B6AB-AE1990918AB2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18185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94B86-35EC-444D-B6AB-AE1990918AB2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06206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bg>
      <p:bgPr>
        <a:solidFill>
          <a:srgbClr val="96D1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lt 11">
            <a:extLst>
              <a:ext uri="{FF2B5EF4-FFF2-40B4-BE49-F238E27FC236}">
                <a16:creationId xmlns:a16="http://schemas.microsoft.com/office/drawing/2014/main" id="{F711CF40-3968-496A-B702-F012D9F14C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625" y="2598650"/>
            <a:ext cx="3429000" cy="4292600"/>
          </a:xfrm>
          <a:prstGeom prst="rect">
            <a:avLst/>
          </a:prstGeom>
        </p:spPr>
      </p:pic>
      <p:pic>
        <p:nvPicPr>
          <p:cNvPr id="10" name="Pilt 9">
            <a:extLst>
              <a:ext uri="{FF2B5EF4-FFF2-40B4-BE49-F238E27FC236}">
                <a16:creationId xmlns:a16="http://schemas.microsoft.com/office/drawing/2014/main" id="{01F79102-CA9B-4FED-926C-DDA47F0B4D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" t="23180"/>
          <a:stretch/>
        </p:blipFill>
        <p:spPr>
          <a:xfrm>
            <a:off x="0" y="123563"/>
            <a:ext cx="5335616" cy="1317078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D8BC77B3-3740-43B0-B443-5FAD01C08C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1891" y="1440641"/>
            <a:ext cx="11006051" cy="266783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dirty="0"/>
              <a:t>Esitluse nimetus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DCF9346C-DA18-4B84-96D6-6F89E7CE0BB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1891" y="4416680"/>
            <a:ext cx="11006051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Nimi</a:t>
            </a:r>
          </a:p>
          <a:p>
            <a:r>
              <a:rPr lang="et-EE" dirty="0"/>
              <a:t>Kursus</a:t>
            </a:r>
          </a:p>
          <a:p>
            <a:r>
              <a:rPr lang="et-EE" dirty="0"/>
              <a:t>Aasta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21D44C41-61FC-47D0-B601-E5A3A0E14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07053813-4524-4538-982B-F820F9007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793378C7-DC80-4562-BDAF-6428C2E75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5044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lt 6">
            <a:extLst>
              <a:ext uri="{FF2B5EF4-FFF2-40B4-BE49-F238E27FC236}">
                <a16:creationId xmlns:a16="http://schemas.microsoft.com/office/drawing/2014/main" id="{018E2CAB-619A-4740-BE51-387B79F698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r="22284"/>
          <a:stretch/>
        </p:blipFill>
        <p:spPr>
          <a:xfrm rot="16200000">
            <a:off x="9677505" y="-688873"/>
            <a:ext cx="1825626" cy="3203365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2EC31F7B-8140-4383-BFC4-AE8348B7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060F5372-07DB-4D59-91D1-C963ED0F2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CBEB0974-F491-4E2A-ADC4-D05D85DCA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A89A9032-C08D-431E-B284-E017AAD38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6E16284-2191-412B-ACD2-E922E929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225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lt 6">
            <a:extLst>
              <a:ext uri="{FF2B5EF4-FFF2-40B4-BE49-F238E27FC236}">
                <a16:creationId xmlns:a16="http://schemas.microsoft.com/office/drawing/2014/main" id="{224EDE7B-0AD5-45F1-AF49-B1F090F2FB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r="22284"/>
          <a:stretch/>
        </p:blipFill>
        <p:spPr>
          <a:xfrm rot="5400000" flipH="1">
            <a:off x="688867" y="-688873"/>
            <a:ext cx="1825626" cy="3203365"/>
          </a:xfrm>
          <a:prstGeom prst="rect">
            <a:avLst/>
          </a:prstGeom>
        </p:spPr>
      </p:pic>
      <p:sp>
        <p:nvSpPr>
          <p:cNvPr id="2" name="Vertikaaltiitel 1">
            <a:extLst>
              <a:ext uri="{FF2B5EF4-FFF2-40B4-BE49-F238E27FC236}">
                <a16:creationId xmlns:a16="http://schemas.microsoft.com/office/drawing/2014/main" id="{9A96826E-C77F-4240-A312-44CD32C82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76322091-19E4-48CA-9E9A-63E388128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97F52B4-2678-472B-B093-1751A8EF2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F72980A7-D05E-4A26-A564-C8AB91600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D80ED431-FFCA-4768-BDB9-2566C258A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1764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lt 6">
            <a:extLst>
              <a:ext uri="{FF2B5EF4-FFF2-40B4-BE49-F238E27FC236}">
                <a16:creationId xmlns:a16="http://schemas.microsoft.com/office/drawing/2014/main" id="{DCA8147D-C60E-4777-9C49-F07EF3F5E4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r="22284"/>
          <a:stretch/>
        </p:blipFill>
        <p:spPr>
          <a:xfrm rot="16200000">
            <a:off x="9677505" y="-688873"/>
            <a:ext cx="1825626" cy="3203365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70464161-6496-4876-BBB6-8F3CB4FF4B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t-EE" dirty="0"/>
              <a:t>Pealkiri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03C3AF0-AEB7-4B18-90FB-CD0DA3A90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FF58295-053E-4603-9C23-4BF7F358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EBCF748-F41C-4B78-84C5-281CDCA76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5A095720-2084-469F-9AB8-E01B8760F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0223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lt 6">
            <a:extLst>
              <a:ext uri="{FF2B5EF4-FFF2-40B4-BE49-F238E27FC236}">
                <a16:creationId xmlns:a16="http://schemas.microsoft.com/office/drawing/2014/main" id="{2DB50A49-7081-4E57-A9DB-0EED8C9BCC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r="22284"/>
          <a:stretch/>
        </p:blipFill>
        <p:spPr>
          <a:xfrm rot="16200000">
            <a:off x="9677505" y="-688873"/>
            <a:ext cx="1825626" cy="3203365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0C70779E-B658-4DB2-99F6-C68D20CE3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A82E86C0-AFF0-42CA-A087-56BDE21DA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CBFF2A3E-5CAD-40A0-B606-CA233FDB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F616D01-C8F7-4DE0-B639-94E29DB2B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5691AEE-A1E0-4968-967D-113C071FD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3086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lt 7">
            <a:extLst>
              <a:ext uri="{FF2B5EF4-FFF2-40B4-BE49-F238E27FC236}">
                <a16:creationId xmlns:a16="http://schemas.microsoft.com/office/drawing/2014/main" id="{16A8C877-D2B4-4F85-A048-FC69B93876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r="22284"/>
          <a:stretch/>
        </p:blipFill>
        <p:spPr>
          <a:xfrm rot="16200000">
            <a:off x="9677505" y="-688873"/>
            <a:ext cx="1825626" cy="3203365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954AB0D1-E523-4932-A6CF-203027CEB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D7B44EC-D6EE-4E4F-8597-909F8FD39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D6BC41D9-A175-48D2-9505-E46A33B60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F0E75D44-C9EA-49B0-8F26-DAF1D2692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5BECF606-5FDD-4E12-977E-E7CF9B272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AD8B7676-C244-43B4-A470-8262FA014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812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lt 9">
            <a:extLst>
              <a:ext uri="{FF2B5EF4-FFF2-40B4-BE49-F238E27FC236}">
                <a16:creationId xmlns:a16="http://schemas.microsoft.com/office/drawing/2014/main" id="{5E580126-0BA0-48AE-9AD9-94F17B12C4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r="22284"/>
          <a:stretch/>
        </p:blipFill>
        <p:spPr>
          <a:xfrm rot="16200000">
            <a:off x="9677505" y="-688873"/>
            <a:ext cx="1825626" cy="3203365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A5A34003-0B44-4DAA-A650-E67AA4DA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31AFD4D5-F8FD-4CA9-8DC4-6442E0B88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696A1996-9D62-4B8F-A6E3-20141F589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A2FA52F8-B74F-4D74-AD7D-B349348908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01404C16-1B9D-49D6-A82D-6B81D0F90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6BE1FB14-CD71-48B6-B2AF-CA8F233F4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EB296218-9D4B-4EE2-999A-05B26D1AE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08A78EEF-3C25-49F0-9896-60FC4249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1826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lt 5">
            <a:extLst>
              <a:ext uri="{FF2B5EF4-FFF2-40B4-BE49-F238E27FC236}">
                <a16:creationId xmlns:a16="http://schemas.microsoft.com/office/drawing/2014/main" id="{9855055B-F0B4-4CAC-AE53-66D7FF8DFA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r="22284"/>
          <a:stretch/>
        </p:blipFill>
        <p:spPr>
          <a:xfrm rot="16200000">
            <a:off x="9677505" y="-688873"/>
            <a:ext cx="1825626" cy="3203365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835717B6-7BFA-404B-B8A1-ABC1D52E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BB0B5837-BE1E-4DD7-859E-928685B60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69C9AB5D-0BF1-4F92-BD46-52A60F178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715E0B81-6FAD-4A79-A92C-F63F6875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2417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ühi">
    <p:bg>
      <p:bgPr>
        <a:solidFill>
          <a:srgbClr val="96D1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lt 7">
            <a:extLst>
              <a:ext uri="{FF2B5EF4-FFF2-40B4-BE49-F238E27FC236}">
                <a16:creationId xmlns:a16="http://schemas.microsoft.com/office/drawing/2014/main" id="{D2AB1197-F12F-4789-BFA0-30FCB38322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" t="23180"/>
          <a:stretch/>
        </p:blipFill>
        <p:spPr>
          <a:xfrm>
            <a:off x="0" y="123563"/>
            <a:ext cx="5335616" cy="1317078"/>
          </a:xfrm>
          <a:prstGeom prst="rect">
            <a:avLst/>
          </a:prstGeom>
        </p:spPr>
      </p:pic>
      <p:pic>
        <p:nvPicPr>
          <p:cNvPr id="7" name="Pilt 6">
            <a:extLst>
              <a:ext uri="{FF2B5EF4-FFF2-40B4-BE49-F238E27FC236}">
                <a16:creationId xmlns:a16="http://schemas.microsoft.com/office/drawing/2014/main" id="{3FFC7F40-5809-44C2-8985-D5C559FF63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625" y="2598650"/>
            <a:ext cx="3429000" cy="4292600"/>
          </a:xfrm>
          <a:prstGeom prst="rect">
            <a:avLst/>
          </a:prstGeom>
        </p:spPr>
      </p:pic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CD7D1F4C-7589-49A2-9A8A-EB1DF544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87A5C01D-505B-4120-AD2B-433A9135D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2BC9CB3F-EB3A-4137-9C28-62138F64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  <p:sp>
        <p:nvSpPr>
          <p:cNvPr id="6" name="Sisu kohatäide 2">
            <a:extLst>
              <a:ext uri="{FF2B5EF4-FFF2-40B4-BE49-F238E27FC236}">
                <a16:creationId xmlns:a16="http://schemas.microsoft.com/office/drawing/2014/main" id="{7994C265-3AA3-4ED4-9814-5619FDF6F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1891"/>
            <a:ext cx="10515600" cy="559507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t-EE" dirty="0"/>
              <a:t>Redigeerige juhteksemplari tekstilaade</a:t>
            </a:r>
          </a:p>
        </p:txBody>
      </p:sp>
    </p:spTree>
    <p:extLst>
      <p:ext uri="{BB962C8B-B14F-4D97-AF65-F5344CB8AC3E}">
        <p14:creationId xmlns:p14="http://schemas.microsoft.com/office/powerpoint/2010/main" val="127514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lt 7">
            <a:extLst>
              <a:ext uri="{FF2B5EF4-FFF2-40B4-BE49-F238E27FC236}">
                <a16:creationId xmlns:a16="http://schemas.microsoft.com/office/drawing/2014/main" id="{F13AA315-A36B-4070-99F7-7A63DA7586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r="22284"/>
          <a:stretch/>
        </p:blipFill>
        <p:spPr>
          <a:xfrm rot="16200000">
            <a:off x="9677505" y="-688873"/>
            <a:ext cx="1825626" cy="3203365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C260D296-FBEA-44B5-A1FF-A2CDD4CA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2F90D0E-F378-4C37-AD68-C9B57A2CB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B80C836-094E-4F3D-9091-02021B01D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400219E6-38EA-4C69-8179-CD6444A43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3227B43C-4568-48A2-B67E-200D63218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DDFDA732-1A03-4136-A406-897C19189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5913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lt 7">
            <a:extLst>
              <a:ext uri="{FF2B5EF4-FFF2-40B4-BE49-F238E27FC236}">
                <a16:creationId xmlns:a16="http://schemas.microsoft.com/office/drawing/2014/main" id="{CCCD3C95-DFE8-4B8F-9FAF-2CA3397257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r="22284"/>
          <a:stretch/>
        </p:blipFill>
        <p:spPr>
          <a:xfrm rot="16200000">
            <a:off x="9677505" y="-688873"/>
            <a:ext cx="1825626" cy="3203365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735F07A3-D4AC-4105-AE47-142DF3207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23392903-65E5-4ACA-8757-EA3040CEA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82CDB825-266E-4823-830A-F8C5CE4A4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C0A3E247-5ACA-404C-8D31-3AB08D88B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3DC7695F-A61D-4C04-8DEF-67618A7BD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64CF7A9F-C892-4013-B5E3-A89BA0D6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5469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stkülik 6">
            <a:extLst>
              <a:ext uri="{FF2B5EF4-FFF2-40B4-BE49-F238E27FC236}">
                <a16:creationId xmlns:a16="http://schemas.microsoft.com/office/drawing/2014/main" id="{FC666F62-C054-4F95-AFC3-CDBDE94C6ED1}"/>
              </a:ext>
            </a:extLst>
          </p:cNvPr>
          <p:cNvSpPr/>
          <p:nvPr userDrawn="1"/>
        </p:nvSpPr>
        <p:spPr>
          <a:xfrm>
            <a:off x="0" y="-1"/>
            <a:ext cx="12192000" cy="1825625"/>
          </a:xfrm>
          <a:prstGeom prst="rect">
            <a:avLst/>
          </a:prstGeom>
          <a:solidFill>
            <a:srgbClr val="96D1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57615266-34A8-4C7C-8C35-D2909FAB2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Pealkiri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2607B621-D5F2-4A0E-ADBD-C7CA19119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8E53A9A9-9E2B-426B-BC63-1AB49540F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75EEE-7182-4814-BB39-318F9910011F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E75BB13-45CF-4CDD-9D91-3F96105505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5877A822-2B91-4EC4-ABBF-236382E04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2E5D-691B-4D95-92FC-E58791E247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995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alkiri 5">
            <a:extLst>
              <a:ext uri="{FF2B5EF4-FFF2-40B4-BE49-F238E27FC236}">
                <a16:creationId xmlns:a16="http://schemas.microsoft.com/office/drawing/2014/main" id="{CED5182C-AA35-4453-B5AA-7553CD9D5D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Alapealkiri 6">
            <a:extLst>
              <a:ext uri="{FF2B5EF4-FFF2-40B4-BE49-F238E27FC236}">
                <a16:creationId xmlns:a16="http://schemas.microsoft.com/office/drawing/2014/main" id="{7006E261-A61E-4F57-B97F-35C8A15133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2837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FC10391-9BAB-479B-BC9F-FB08770AF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Sissejuhatus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FD0688E-31D1-4D5E-9410-151FAD643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848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FD25353-76F9-48AD-9B7F-BD3DCA8B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Sisu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D0E7C4A-163A-485B-B0A1-9B2F00D68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9585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DE09F53-5754-4955-B113-F6CC3B447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Kokkuvõte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35125CA-24FC-492C-9EDD-E046B107A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8533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u kohatäide 3">
            <a:extLst>
              <a:ext uri="{FF2B5EF4-FFF2-40B4-BE49-F238E27FC236}">
                <a16:creationId xmlns:a16="http://schemas.microsoft.com/office/drawing/2014/main" id="{25DDBCD7-6ABD-4F17-A945-725F3ADD4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Tänan kuulamast!</a:t>
            </a:r>
          </a:p>
        </p:txBody>
      </p:sp>
    </p:spTree>
    <p:extLst>
      <p:ext uri="{BB962C8B-B14F-4D97-AF65-F5344CB8AC3E}">
        <p14:creationId xmlns:p14="http://schemas.microsoft.com/office/powerpoint/2010/main" val="3441970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</Words>
  <Application>Microsoft Office PowerPoint</Application>
  <PresentationFormat>Laiekraan</PresentationFormat>
  <Paragraphs>8</Paragraphs>
  <Slides>5</Slides>
  <Notes>4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Office'i kujundus</vt:lpstr>
      <vt:lpstr>PowerPointi esitlus</vt:lpstr>
      <vt:lpstr>Sissejuhatus</vt:lpstr>
      <vt:lpstr>Sisu</vt:lpstr>
      <vt:lpstr>Kokkuvõte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Mario Metshein</dc:creator>
  <cp:lastModifiedBy>Annika Armipaik-Nukki</cp:lastModifiedBy>
  <cp:revision>3</cp:revision>
  <dcterms:created xsi:type="dcterms:W3CDTF">2018-08-31T10:43:41Z</dcterms:created>
  <dcterms:modified xsi:type="dcterms:W3CDTF">2020-05-26T11:23:34Z</dcterms:modified>
</cp:coreProperties>
</file>