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8" roundtripDataSignature="AMtx7mj7cibukF4Ex8Md6XBAncSQs+2r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5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5d3ac126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5d3ac126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itlislaid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b="1"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rgbClr val="3F3F3F"/>
              </a:buClr>
              <a:buSzPts val="2800"/>
              <a:buNone/>
              <a:defRPr sz="2800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itel ja vertikaaltekst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kaaltiitel ja tekst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itel ja sis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>
            <a:off x="-29144" y="-17712"/>
            <a:ext cx="9173144" cy="1502496"/>
          </a:xfrm>
          <a:prstGeom prst="rect">
            <a:avLst/>
          </a:prstGeom>
          <a:solidFill>
            <a:srgbClr val="80C3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Verdana"/>
              <a:buNone/>
              <a:defRPr sz="4000" b="1"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aotise päis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 sisu">
  <p:cSld name="Kaks sisu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  <p:sp>
        <p:nvSpPr>
          <p:cNvPr id="36" name="Google Shape;36;p6"/>
          <p:cNvSpPr/>
          <p:nvPr/>
        </p:nvSpPr>
        <p:spPr>
          <a:xfrm>
            <a:off x="-29144" y="-17712"/>
            <a:ext cx="9173144" cy="1502496"/>
          </a:xfrm>
          <a:prstGeom prst="rect">
            <a:avLst/>
          </a:prstGeom>
          <a:solidFill>
            <a:srgbClr val="80C3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Verdana"/>
              <a:buNone/>
              <a:defRPr sz="4000" b="1"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õrdlus">
  <p:cSld name="Võrdlu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  <p:sp>
        <p:nvSpPr>
          <p:cNvPr id="46" name="Google Shape;46;p7"/>
          <p:cNvSpPr/>
          <p:nvPr/>
        </p:nvSpPr>
        <p:spPr>
          <a:xfrm>
            <a:off x="-29144" y="-17712"/>
            <a:ext cx="9173144" cy="1502496"/>
          </a:xfrm>
          <a:prstGeom prst="rect">
            <a:avLst/>
          </a:prstGeom>
          <a:solidFill>
            <a:srgbClr val="80C3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Verdana"/>
              <a:buNone/>
              <a:defRPr sz="4000" b="1"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inult pealkiri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ühi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ealdisega sisu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ldiallkirjaga pilt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</a:pPr>
            <a:endParaRPr/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85d3ac1264_0_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dirty="0" smtClean="0"/>
              <a:t>Sissejuhatus</a:t>
            </a:r>
            <a:endParaRPr dirty="0"/>
          </a:p>
        </p:txBody>
      </p:sp>
      <p:sp>
        <p:nvSpPr>
          <p:cNvPr id="94" name="Google Shape;94;g85d3ac1264_0_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Sisu</a:t>
            </a:r>
            <a:endParaRPr lang="et-EE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8458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Kokkuvõte</a:t>
            </a:r>
            <a:endParaRPr lang="et-EE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6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mtClean="0"/>
              <a:t>Tänan kuulamast!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77619800"/>
      </p:ext>
    </p:extLst>
  </p:cSld>
  <p:clrMapOvr>
    <a:masterClrMapping/>
  </p:clrMapOvr>
</p:sld>
</file>

<file path=ppt/theme/theme1.xml><?xml version="1.0" encoding="utf-8"?>
<a:theme xmlns:a="http://schemas.openxmlformats.org/drawingml/2006/main" name="ehitus_esitluse_p6hi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Ekraaniseanss (4:3)</PresentationFormat>
  <Paragraphs>4</Paragraphs>
  <Slides>5</Slides>
  <Notes>2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ehitus_esitluse_p6hi</vt:lpstr>
      <vt:lpstr>PowerPointi esitlus</vt:lpstr>
      <vt:lpstr>Sissejuhatus</vt:lpstr>
      <vt:lpstr>Sisu</vt:lpstr>
      <vt:lpstr>Kokkuvõte</vt:lpstr>
      <vt:lpstr>Tänan kuulamast!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Aile Nõupuu</dc:creator>
  <cp:lastModifiedBy>Annika Armipaik-Nukki</cp:lastModifiedBy>
  <cp:revision>2</cp:revision>
  <dcterms:created xsi:type="dcterms:W3CDTF">2017-04-24T13:00:47Z</dcterms:created>
  <dcterms:modified xsi:type="dcterms:W3CDTF">2020-05-26T11:19:03Z</dcterms:modified>
</cp:coreProperties>
</file>