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80"/>
    <a:srgbClr val="80C342"/>
    <a:srgbClr val="93C012"/>
    <a:srgbClr val="A7D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r">
              <a:defRPr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t-EE" smtClean="0"/>
              <a:t>Muutke pealkirja laadi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 hasCustomPrompt="1"/>
          </p:nvPr>
        </p:nvSpPr>
        <p:spPr>
          <a:xfrm>
            <a:off x="2051720" y="3861048"/>
            <a:ext cx="6400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 smtClean="0"/>
              <a:t>Autori nimi</a:t>
            </a:r>
          </a:p>
          <a:p>
            <a:r>
              <a:rPr lang="et-EE" dirty="0" smtClean="0"/>
              <a:t>Kursuse nimi</a:t>
            </a:r>
          </a:p>
          <a:p>
            <a:r>
              <a:rPr lang="et-EE" dirty="0" smtClean="0"/>
              <a:t>Aasta</a:t>
            </a:r>
            <a:endParaRPr lang="et-EE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00489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5436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7281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stkülik 6"/>
          <p:cNvSpPr/>
          <p:nvPr userDrawn="1"/>
        </p:nvSpPr>
        <p:spPr>
          <a:xfrm>
            <a:off x="-29144" y="-17712"/>
            <a:ext cx="9173144" cy="1502496"/>
          </a:xfrm>
          <a:prstGeom prst="rect">
            <a:avLst/>
          </a:prstGeom>
          <a:solidFill>
            <a:srgbClr val="FF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t-EE" smtClean="0"/>
              <a:t>Muutke pealkirja laadi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2194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7715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9025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0573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9176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46604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2893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5799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BF814-5821-47F7-A317-BF11B371CB15}" type="datetimeFigureOut">
              <a:rPr lang="et-EE" smtClean="0"/>
              <a:t>26.05.2020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A9995-FABF-42BC-B81C-7B0E0BA882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0747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6877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Sissejuhatus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4174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Sisu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60974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5840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971600" y="1916832"/>
            <a:ext cx="7772400" cy="1470025"/>
          </a:xfrm>
        </p:spPr>
        <p:txBody>
          <a:bodyPr/>
          <a:lstStyle/>
          <a:p>
            <a:pPr algn="ctr"/>
            <a:r>
              <a:rPr lang="et-EE" dirty="0" smtClean="0"/>
              <a:t>Tänan kuulamast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68731389"/>
      </p:ext>
    </p:extLst>
  </p:cSld>
  <p:clrMapOvr>
    <a:masterClrMapping/>
  </p:clrMapOvr>
</p:sld>
</file>

<file path=ppt/theme/theme1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MT_esitlusp6hi</Template>
  <TotalTime>0</TotalTime>
  <Words>5</Words>
  <Application>Microsoft Office PowerPoint</Application>
  <PresentationFormat>Ekraaniseanss (4:3)</PresentationFormat>
  <Paragraphs>4</Paragraphs>
  <Slides>5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Tarkvarakomplekti Office kujundus</vt:lpstr>
      <vt:lpstr>PowerPointi esitlus</vt:lpstr>
      <vt:lpstr>Sissejuhatus</vt:lpstr>
      <vt:lpstr>Sisu</vt:lpstr>
      <vt:lpstr>Kokkuvõte</vt:lpstr>
      <vt:lpstr>Tänan kuulamast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Aile Nõupuu</dc:creator>
  <cp:lastModifiedBy>Annika Armipaik-Nukki</cp:lastModifiedBy>
  <cp:revision>3</cp:revision>
  <dcterms:created xsi:type="dcterms:W3CDTF">2017-04-24T12:59:54Z</dcterms:created>
  <dcterms:modified xsi:type="dcterms:W3CDTF">2020-05-26T11:20:17Z</dcterms:modified>
</cp:coreProperties>
</file>