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80C342"/>
    <a:srgbClr val="93C012"/>
    <a:srgbClr val="A7D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 hasCustomPrompt="1"/>
          </p:nvPr>
        </p:nvSpPr>
        <p:spPr>
          <a:xfrm>
            <a:off x="2051720" y="3861048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Autori nimi</a:t>
            </a:r>
          </a:p>
          <a:p>
            <a:r>
              <a:rPr lang="et-EE" dirty="0" smtClean="0"/>
              <a:t>Kursuse nimi</a:t>
            </a:r>
          </a:p>
          <a:p>
            <a:r>
              <a:rPr lang="et-EE" dirty="0" smtClean="0"/>
              <a:t>Aasta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048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436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7281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 userDrawn="1"/>
        </p:nvSpPr>
        <p:spPr>
          <a:xfrm>
            <a:off x="-29144" y="-17712"/>
            <a:ext cx="9173144" cy="1502496"/>
          </a:xfrm>
          <a:prstGeom prst="rect">
            <a:avLst/>
          </a:prstGeom>
          <a:solidFill>
            <a:srgbClr val="FF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219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715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025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573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176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660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893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799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F814-5821-47F7-A317-BF11B371CB15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9995-FABF-42BC-B81C-7B0E0BA882E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747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687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174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Sisu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097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840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772400" cy="1470025"/>
          </a:xfrm>
        </p:spPr>
        <p:txBody>
          <a:bodyPr/>
          <a:lstStyle/>
          <a:p>
            <a:pPr algn="ctr"/>
            <a:r>
              <a:rPr lang="et-EE" dirty="0" smtClean="0"/>
              <a:t>Tänan kuulamast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8731389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MT_esitlusp6hi</Template>
  <TotalTime>0</TotalTime>
  <Words>5</Words>
  <Application>Microsoft Office PowerPoint</Application>
  <PresentationFormat>Ekraaniseanss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Tarkvarakomplekti Office kujundus</vt:lpstr>
      <vt:lpstr>PowerPointi esitlus</vt:lpstr>
      <vt:lpstr>Sissejuhatus</vt:lpstr>
      <vt:lpstr>Sisu</vt:lpstr>
      <vt:lpstr>Kokkuvõte</vt:lpstr>
      <vt:lpstr>Tänan kuulamast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Aile Nõupuu</dc:creator>
  <cp:lastModifiedBy>Annika Armipaik-Nukki</cp:lastModifiedBy>
  <cp:revision>3</cp:revision>
  <dcterms:created xsi:type="dcterms:W3CDTF">2017-04-24T12:59:54Z</dcterms:created>
  <dcterms:modified xsi:type="dcterms:W3CDTF">2020-05-26T11:20:17Z</dcterms:modified>
</cp:coreProperties>
</file>